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Open Sans" panose="020F0502020204030204" pitchFamily="34" charset="0"/>
      <p:regular r:id="rId44"/>
      <p:bold r:id="rId45"/>
      <p:italic r:id="rId46"/>
      <p:boldItalic r:id="rId47"/>
    </p:embeddedFont>
    <p:embeddedFont>
      <p:font typeface="PT Sans Narrow" panose="020F0502020204030204" pitchFamily="34" charset="0"/>
      <p:regular r:id="rId48"/>
      <p:bold r:id="rId49"/>
    </p:embeddedFont>
    <p:embeddedFont>
      <p:font typeface="Roboto" panose="020F0502020204030204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354" autoAdjust="0"/>
  </p:normalViewPr>
  <p:slideViewPr>
    <p:cSldViewPr snapToGrid="0">
      <p:cViewPr varScale="1">
        <p:scale>
          <a:sx n="84" d="100"/>
          <a:sy n="84" d="100"/>
        </p:scale>
        <p:origin x="112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7팀 CRUD 개인 프로젝트 발표를 시작하겠습니다.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d7989718b_1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d7989718b_1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회원가입 기능입니다. 사진에 보이는 signUP 메서드는 회원과 관련한 비즈니스 로직이기 때문에 UserService라는 클래스에 구현한 메서드입니다.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validate 메서드는 유저 아이디의 정규식 패턴을 검증하는 메서드 부분이구요. 별도의 예외가 던져지도록 정의된 메서드입니다.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validate 메서드를 통해 입력된 아이디의 패턴이 형식이 맞다는 것이 확인되면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 인스턴스를 빌더 패턴을 통해 생성한 후 JPA</a:t>
            </a:r>
            <a:r>
              <a:rPr lang="en-US" altLang="ko"/>
              <a:t> </a:t>
            </a:r>
            <a:r>
              <a:rPr lang="ko"/>
              <a:t>레포지토리에 저장햐는 모습이구요,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 사진은 브라우저 상에서 User 레포지토리에 들어갈 유저 객체의 id, email, password 필드값을 받아주는 form 태그 부분입니다.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d7989718b_1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d7989718b_1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이번엔 로그인 기능입니다.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클라이언트로부터 </a:t>
            </a:r>
            <a:r>
              <a:rPr lang="ko"/>
              <a:t>UserLoginRequest라는 DTO를 전달 받</a:t>
            </a:r>
            <a:r>
              <a:rPr lang="ko-KR" altLang="en-US"/>
              <a:t>고</a:t>
            </a:r>
            <a:r>
              <a:rPr lang="en-US" altLang="ko-KR"/>
              <a:t>,</a:t>
            </a:r>
            <a:r>
              <a:rPr lang="ko"/>
              <a:t> 유저 아이디와 같은 객체가 존재한다면 그 객체와 비밀번호가 같은지 확인하는 검증하는 코드를 적어주셨고,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예외가 발생하지 않을 경우 httpSession에 user 객체를 담는 모습입니다.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session은 각 클라이언트의 User 정보를 고유하게 식별해주기 위해 사용하</a:t>
            </a:r>
            <a:r>
              <a:rPr lang="ko-KR" altLang="en-US"/>
              <a:t>셧</a:t>
            </a:r>
            <a:r>
              <a:rPr lang="ko"/>
              <a:t>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dffe2b658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dffe2b658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시연 영상입니다. 현재 개발되어있지 않는 기능들</a:t>
            </a:r>
            <a:r>
              <a:rPr lang="ko-KR" altLang="en-US">
                <a:solidFill>
                  <a:schemeClr val="dk1"/>
                </a:solidFill>
              </a:rPr>
              <a:t>은 제외하고 시연이 가능한 </a:t>
            </a:r>
            <a:r>
              <a:rPr lang="ko">
                <a:solidFill>
                  <a:schemeClr val="dk1"/>
                </a:solidFill>
              </a:rPr>
              <a:t>기능들만 시연하</a:t>
            </a:r>
            <a:r>
              <a:rPr lang="ko-KR" altLang="en-US">
                <a:solidFill>
                  <a:schemeClr val="dk1"/>
                </a:solidFill>
              </a:rPr>
              <a:t>셨</a:t>
            </a:r>
            <a:r>
              <a:rPr lang="ko">
                <a:solidFill>
                  <a:schemeClr val="dk1"/>
                </a:solidFill>
              </a:rPr>
              <a:t>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아이디와 이메일을 정해진 패턴에 맞게 작성하시는 모습이구요.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레지스</a:t>
            </a:r>
            <a:r>
              <a:rPr lang="ko-KR" altLang="en-US"/>
              <a:t>터</a:t>
            </a:r>
            <a:r>
              <a:rPr lang="ko"/>
              <a:t>를 누르면 보드 리스트 화면으로 리다이렉트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보드</a:t>
            </a:r>
            <a:r>
              <a:rPr lang="ko-KR" altLang="en-US"/>
              <a:t>가</a:t>
            </a:r>
            <a:r>
              <a:rPr lang="ko"/>
              <a:t> 정상적으로 </a:t>
            </a:r>
            <a:r>
              <a:rPr lang="ko-KR" altLang="en-US"/>
              <a:t>생성되는</a:t>
            </a:r>
            <a:r>
              <a:rPr lang="ko"/>
              <a:t> 모습을 보실 수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d7989718b_1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d7989718b_1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다음은 개선해야 할 점에 대한 내용입니다.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로그인할 때 MySQL의 테이블에 있는 user_name 컬럼과 UserId 클래스가 매치되지 않는 오류가 발생하는 문제점이 있다고 하셨습니다.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또, 영준님께서는 기능을 개발할때 기획단계에서 좀 더 구체적으로 작성했다면 방지할 수 있었을 에러가 많이 있다고 판단된다고 하셨고,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좀 더 구체적으로 구상해두었으면 하는 아쉬움이 많았다고 하십니다.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d7989718b_14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d7989718b_14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이번엔 안수민 레이서님의 질문 답변 게시판을 살펴보겠습니다.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마찬가지로 </a:t>
            </a:r>
            <a:r>
              <a:rPr lang="ko-KR" altLang="en-US"/>
              <a:t>씨알유디</a:t>
            </a:r>
            <a:r>
              <a:rPr lang="ko"/>
              <a:t> 구체적인 코드 전체를 말씀드리는 부분은 시간 관계상 생략하고 일부 기능에 대해서만 발표하겠습니다.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d7989718b_1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d7989718b_1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먼저, 카테고리가 나오는 메인 화면이랑 관련된 부분입니다.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화면에서 위에 보이는 건 메인 카테고리 화면의 모습이고요, 아래는 메인 화면을 구현하기 위한 코드의 일부분인데요.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수민님께서는 카테고리 별로 최신글을 5개씩만 나타나도록 의도하셨는데 복잡한 쿼리가 필요하다고 판단하셨고,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부분에 대해서는 </a:t>
            </a:r>
            <a:r>
              <a:rPr lang="ko">
                <a:solidFill>
                  <a:schemeClr val="dk1"/>
                </a:solidFill>
              </a:rPr>
              <a:t>JPA 말고 </a:t>
            </a:r>
            <a:r>
              <a:rPr lang="ko"/>
              <a:t>네이티브 쿼리를 사용하셨다고 합니다.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d7989718b_1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d7989718b_1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회원가입 부분입니다.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아이디와 닉네임 중복확인을 위해 폼 태그에서 넘겨받은 값을 실제 테이블에서 조회하고, 값이 있다면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redirectAttribute 객체를 이용하여 리다이렉트된 페이지에 상황에 따른 메시지를 전달해주는 코드를 작성하신 모습입니다.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dffe2b65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dffe2b65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이번엔 로그인 부분입니다.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앞서 살펴본 </a:t>
            </a:r>
            <a:r>
              <a:rPr lang="ko"/>
              <a:t>회원가입과 비슷하게 </a:t>
            </a:r>
            <a:r>
              <a:rPr lang="ko-KR" altLang="en-US"/>
              <a:t>로그인 요청을 처리할 때도 </a:t>
            </a:r>
            <a:r>
              <a:rPr lang="ko"/>
              <a:t>리다이렉트 페이지로 로그인</a:t>
            </a:r>
            <a:r>
              <a:rPr lang="en-US" altLang="ko"/>
              <a:t> </a:t>
            </a:r>
            <a:r>
              <a:rPr lang="ko"/>
              <a:t>실패</a:t>
            </a:r>
            <a:r>
              <a:rPr lang="en-US" altLang="ko"/>
              <a:t> </a:t>
            </a:r>
            <a:r>
              <a:rPr lang="ko"/>
              <a:t>메시지를 넘겨주는 코드</a:t>
            </a:r>
            <a:r>
              <a:rPr lang="ko-KR" altLang="en-US"/>
              <a:t>를 작성하신 모습</a:t>
            </a:r>
            <a:r>
              <a:rPr lang="ko"/>
              <a:t>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로그인에 성공하면 session에 멤버 객체를 저장해주고 맨 처음에 보셨던 메인 카테고리 화면으로 리다이렉트 합니다.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e6634bb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e6634bb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이번엔 질문삭제 로직과 관련된 부분입니다.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질문 테이블의 ID 필드값을 답변테이블의 외래키로 사용하기 때문에 삭제시 오류가 발생하지 않도록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특정 질문을 삭제할 때, 삭제할 질문의 Id값으로 답변 DB를 조회하고, 조회해서 찾은 답변들을 먼저 삭제한 후에 질문을 삭제하도록 구현하셨다고 합니다.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dffe2b65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dffe2b65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이번엔 시연 영상입니다.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질문을 수정하고 답변을 추가하는 모습을 보실 수 있습니다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(답변 </a:t>
            </a:r>
            <a:r>
              <a:rPr lang="ko-KR" altLang="en-US"/>
              <a:t>하나 </a:t>
            </a:r>
            <a:r>
              <a:rPr lang="ko"/>
              <a:t>작성한 후 정지</a:t>
            </a:r>
            <a:r>
              <a:rPr lang="ko-KR" altLang="en-US"/>
              <a:t>버튼 클릭</a:t>
            </a:r>
            <a:r>
              <a:rPr lang="ko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답변하기 버튼을 누르면 요청 메시지의 body에 회원 객체의 ID를 담아서 넘겨주는 로직을 넣었기 때문에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영상에서 보시는 것처럼 답변 작성자의 </a:t>
            </a:r>
            <a:r>
              <a:rPr lang="ko-KR" altLang="en-US"/>
              <a:t>닉네임</a:t>
            </a:r>
            <a:r>
              <a:rPr lang="ko"/>
              <a:t>도 같이 화면에 나타나고 DB에도 저장되도록 구현하셨다고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dffe2b658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dffe2b658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7팀은 카카오톡 채팅과 엘리스 플랫폼 강의실을 통해 모임을 가졌습니다.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d7989718b_1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d7989718b_1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수민님도 마찬가지로 설계 이슈로 인해 예상치 못한 곳에 시간을 많이 소비하는 일이 발생하셨고,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이로 인해 설계를 더 체계적으로 해야겠다는 것을 느끼셨다고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d7989718b_14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d7989718b_14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이번엔 임준용 레이서님의 피시방 음식 레시피 게시판입니다.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dffe2b658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dffe2b658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먼저, Board 도메인입니다. 엘리스에서 공지한 대로 JdbcTemplate을 적용해서 서비스를 구현하셨습니다.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dffe2b658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dffe2b658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Board Controller 에서 요청과 응답을 처리하는 방식은 엘리스에서 제공된 스타터 코드와 유사하게 구현하셨습니다.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dffe2b658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dffe2b658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준용 레이서님은 Controller를 작성하는 과정에서 트러블 슈팅이 있으셨는데요,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주석을 보시면 </a:t>
            </a:r>
            <a:r>
              <a:rPr lang="ko-KR" altLang="en-US"/>
              <a:t>리퀘스트바디 어노테이션으로 </a:t>
            </a:r>
            <a:r>
              <a:rPr lang="ko"/>
              <a:t>매개변수를 받아오는 부분이 있는데,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개발과정에서 postman을 통해 JSON형태로 Request를 받아오는 테스트를 하신 흔적이라고 하십니다.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프로젝트 결과물에 적용하지는 않았지만, MediaType.APPLICATION_JSON_VALUE</a:t>
            </a:r>
            <a:r>
              <a:rPr lang="ko-KR" altLang="en-US"/>
              <a:t>를</a:t>
            </a:r>
            <a:r>
              <a:rPr lang="ko"/>
              <a:t> 사용하여 </a:t>
            </a:r>
            <a:r>
              <a:rPr lang="ko">
                <a:solidFill>
                  <a:schemeClr val="dk1"/>
                </a:solidFill>
              </a:rPr>
              <a:t>JSON형태의 값만 받는 API를 만들어보는 경험을 하셨다고 합니다.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dffe2b658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dffe2b658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이거는 Post 도메인 부분이구요.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dffe2b658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dffe2b658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이거는 Comment도메인입니다.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살짝 훑어보고 지나갔는데 스타터코드와 겹치는 부분이 많아서 여러분들도 많이 익숙하실 거라 생각합니다.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Board, Post, Comment 도메인의 비즈니스 로직을 구현하고 요청</a:t>
            </a:r>
            <a:r>
              <a:rPr lang="ko-KR" altLang="en-US">
                <a:solidFill>
                  <a:schemeClr val="dk1"/>
                </a:solidFill>
              </a:rPr>
              <a:t>과 </a:t>
            </a:r>
            <a:r>
              <a:rPr lang="ko">
                <a:solidFill>
                  <a:schemeClr val="dk1"/>
                </a:solidFill>
              </a:rPr>
              <a:t>응답을 처리하는 방식에 있어서는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보시는 바와 같이 많은 부분에서 스타터 코드의 도움을 받으셨다고 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e6634bbc1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be6634bbc1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이번엔 완성된 작업물을 시연했을 때 메인 화면 사진입니다.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e6634bbc1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e6634bbc1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이거는 게시물과 댓글 시연 사진입니다. </a:t>
            </a:r>
            <a:r>
              <a:rPr lang="ko-KR" altLang="en-US"/>
              <a:t>씨알유디</a:t>
            </a:r>
            <a:r>
              <a:rPr lang="ko"/>
              <a:t>가 모두 정상적으로 작동하는 모습입니다.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d7989718b_15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d7989718b_15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이번에는 </a:t>
            </a:r>
            <a:r>
              <a:rPr lang="ko-KR" altLang="en-US"/>
              <a:t>씨알유디</a:t>
            </a:r>
            <a:r>
              <a:rPr lang="ko"/>
              <a:t> 외에 추가로 진행하신 부분들에 대해 말씀드리겠습니다.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먼저, User도메인입니다.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왼쪽에는 </a:t>
            </a:r>
            <a:r>
              <a:rPr lang="en-US" altLang="ko-KR"/>
              <a:t>Repository</a:t>
            </a:r>
            <a:r>
              <a:rPr lang="ko-KR" altLang="en-US"/>
              <a:t>와 </a:t>
            </a:r>
            <a:r>
              <a:rPr lang="en-US" altLang="ko-KR"/>
              <a:t>Service</a:t>
            </a:r>
            <a:r>
              <a:rPr lang="ko-KR" altLang="en-US"/>
              <a:t>에는 아이디와 비밀번호를 검증하는 기능을 구현하기 위한 코드들을 확인하실 수 있구요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</a:t>
            </a:r>
            <a:r>
              <a:rPr lang="en-US" altLang="ko"/>
              <a:t> </a:t>
            </a:r>
            <a:r>
              <a:rPr lang="ko-KR" altLang="en-US"/>
              <a:t>사진을 </a:t>
            </a:r>
            <a:r>
              <a:rPr lang="ko"/>
              <a:t>보시면 회원가입과 로그인에 대한 </a:t>
            </a:r>
            <a:r>
              <a:rPr lang="ko-KR" altLang="en-US"/>
              <a:t>요청과 응답을 </a:t>
            </a:r>
            <a:r>
              <a:rPr lang="ko"/>
              <a:t>담당할 Controller 레이어의 모습을 보실 수 있</a:t>
            </a:r>
            <a:r>
              <a:rPr lang="ko-KR" altLang="en-US"/>
              <a:t>습니다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dffe2b658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dffe2b658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원활한 코드 작성을 위해 팀 구성원 모두</a:t>
            </a:r>
            <a:r>
              <a:rPr lang="en-US" altLang="ko"/>
              <a:t> </a:t>
            </a:r>
            <a:r>
              <a:rPr lang="ko"/>
              <a:t>기능명세서를 작성하고, 그에 대한 ERD를 설계하는 단계를 먼저 수행했습니다.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d7989718b_15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d7989718b_15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회원가입과 로그인의 시연 모습</a:t>
            </a:r>
            <a:r>
              <a:rPr lang="ko"/>
              <a:t>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회원가입 시 UserService의 </a:t>
            </a:r>
            <a:r>
              <a:rPr lang="ko" b="1"/>
              <a:t>validation </a:t>
            </a:r>
            <a:r>
              <a:rPr lang="ko"/>
              <a:t>메소드를 통해, 입력한 사용자 ID가 User데이터베이스에 이미 존재한다는 사실이 확인될 경우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중복 아이디를 허용하지 않기 위해 로그인 페이지로 넘어가지 않는 것을 구현해놓으셨구요.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로그인할 때 사용자ID 혹은 비밀번호가 틀렸을 경우 </a:t>
            </a:r>
            <a:r>
              <a:rPr lang="ko" b="1"/>
              <a:t>login</a:t>
            </a:r>
            <a:r>
              <a:rPr lang="ko"/>
              <a:t> 메소드에 구현된 제한조건</a:t>
            </a:r>
            <a:r>
              <a:rPr lang="ko-KR" altLang="en-US"/>
              <a:t>으로 인해</a:t>
            </a:r>
            <a:r>
              <a:rPr lang="ko"/>
              <a:t> 다음 페이지로 넘어가지 않도록 하셨습니다.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e6634bbc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be6634bbc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또, 앞서 말씀드린 회원가입/로그인 기능을 기반으로 Board, Post, Comment 모두 수정과 삭제를 할 때 검증하는 기능도 구현하셨습니다.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처음에 DB에 저장할 때 클라이언트로부터 사용자ID 정보</a:t>
            </a:r>
            <a:r>
              <a:rPr lang="ko-KR" altLang="en-US"/>
              <a:t>까지</a:t>
            </a:r>
            <a:r>
              <a:rPr lang="ko"/>
              <a:t> </a:t>
            </a:r>
            <a:r>
              <a:rPr lang="ko-KR" altLang="en-US"/>
              <a:t>같이</a:t>
            </a:r>
            <a:r>
              <a:rPr lang="ko"/>
              <a:t> 받게 해놓고,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이후 수정하거나 삭제할 때</a:t>
            </a:r>
            <a:r>
              <a:rPr lang="en-US" altLang="ko"/>
              <a:t> </a:t>
            </a:r>
            <a:r>
              <a:rPr lang="ko"/>
              <a:t>DB에 저장할 당시에 입력했던 사용자 ID랑 비밀번호가 모두 일치 해야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게시물의 수정과 삭제가 </a:t>
            </a:r>
            <a:r>
              <a:rPr lang="ko-KR" altLang="en-US"/>
              <a:t>허용되도록 </a:t>
            </a:r>
            <a:r>
              <a:rPr lang="ko"/>
              <a:t>조건을 걸어</a:t>
            </a:r>
            <a:r>
              <a:rPr lang="ko-KR" altLang="en-US"/>
              <a:t>주는 방식으로 검증 기능을 구현하셨습니다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dffe2b658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dffe2b658_4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또, </a:t>
            </a:r>
            <a:r>
              <a:rPr lang="ko">
                <a:solidFill>
                  <a:schemeClr val="dk1"/>
                </a:solidFill>
              </a:rPr>
              <a:t>프로젝트 주제가 음식 레시피와 관련이 있기 때문에 </a:t>
            </a:r>
            <a:r>
              <a:rPr lang="en-US" altLang="ko">
                <a:solidFill>
                  <a:schemeClr val="dk1"/>
                </a:solidFill>
              </a:rPr>
              <a:t>Board</a:t>
            </a:r>
            <a:r>
              <a:rPr lang="ko-KR" altLang="en-US">
                <a:solidFill>
                  <a:schemeClr val="dk1"/>
                </a:solidFill>
              </a:rPr>
              <a:t>와 </a:t>
            </a:r>
            <a:r>
              <a:rPr lang="en-US" altLang="ko-KR">
                <a:solidFill>
                  <a:schemeClr val="dk1"/>
                </a:solidFill>
              </a:rPr>
              <a:t>Post</a:t>
            </a:r>
            <a:r>
              <a:rPr lang="ko-KR" altLang="en-US">
                <a:solidFill>
                  <a:schemeClr val="dk1"/>
                </a:solidFill>
              </a:rPr>
              <a:t>에 </a:t>
            </a:r>
            <a:r>
              <a:rPr lang="ko"/>
              <a:t>파일을 업로드하는 기능도 구현하셨는데요.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로컬로부터 이미지 파일을 요청을 받을 때, 빨간 밑줄에 보이시는 것처럼 MultipartFile 인터페이스를 사용해서 Java 객체로 변환하는 과정도 담겨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이후 파일의 이름과 경로 정보를 db에 저장할 때 파일명 중복 문제 방지를 위해서 고유 식별자를 붙여주는 UUID를 이용하셨습니다.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d7989718b_1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bd7989718b_1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특별히 트러블 슈팅으로 말씀드릴 만한 부분은,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사실 준용님이 파일 업로드를 구현하실 때 파일 업로드 로직을 생성하거나 수정</a:t>
            </a:r>
            <a:r>
              <a:rPr lang="ko-KR" altLang="en-US"/>
              <a:t>하는 </a:t>
            </a:r>
            <a:r>
              <a:rPr lang="ko"/>
              <a:t>메서드에 </a:t>
            </a:r>
            <a:r>
              <a:rPr lang="ko-KR" altLang="en-US"/>
              <a:t>포함시켜 </a:t>
            </a:r>
            <a:r>
              <a:rPr lang="ko"/>
              <a:t>넣으셨다고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그렇게 했을 때 </a:t>
            </a:r>
            <a:r>
              <a:rPr lang="ko-KR" altLang="en-US"/>
              <a:t>생성 메서드와 수정 메서드의 </a:t>
            </a:r>
            <a:r>
              <a:rPr lang="ko"/>
              <a:t>코드가 복잡해</a:t>
            </a:r>
            <a:r>
              <a:rPr lang="ko-KR" altLang="en-US"/>
              <a:t>지고 관심사가 많아지는 </a:t>
            </a:r>
            <a:r>
              <a:rPr lang="ko"/>
              <a:t>단점이 생겼고, 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그러한 문제점을 해결하기 위해 별도</a:t>
            </a:r>
            <a:r>
              <a:rPr lang="ko-KR" altLang="en-US"/>
              <a:t>로</a:t>
            </a:r>
            <a:r>
              <a:rPr lang="ko"/>
              <a:t> 파일</a:t>
            </a:r>
            <a:r>
              <a:rPr lang="ko-KR" altLang="en-US"/>
              <a:t>을 업로드하는 비즈니스 로직을 구현한</a:t>
            </a:r>
            <a:r>
              <a:rPr lang="ko"/>
              <a:t> 서비스 클래스를 만드</a:t>
            </a:r>
            <a:r>
              <a:rPr lang="ko-KR" altLang="en-US"/>
              <a:t>신 후 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의존성 주입을 통해 코드를 간결하게 리팩토링 하셨다고 합니다.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e6634bbc1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e6634bbc1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다음은 개선할 부분입니다.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준용님께서도 전체적으로 아쉬움이 많이 남으셨다고 하는데요,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보안이랑 관련된 부분, Model 객체 어트리뷰트를 타임리프에 쏴주는 과정에 좀 더 익숙해져야겠다는 점, 그리고 이미지 파일 업로드 관련한 부분에서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dk1"/>
                </a:solidFill>
              </a:rPr>
              <a:t>좀 더 </a:t>
            </a:r>
            <a:r>
              <a:rPr lang="ko">
                <a:solidFill>
                  <a:schemeClr val="dk1"/>
                </a:solidFill>
              </a:rPr>
              <a:t>개선</a:t>
            </a:r>
            <a:r>
              <a:rPr lang="ko-KR" altLang="en-US">
                <a:solidFill>
                  <a:schemeClr val="dk1"/>
                </a:solidFill>
              </a:rPr>
              <a:t>할 점이 있다고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-KR" altLang="en-US">
                <a:solidFill>
                  <a:schemeClr val="dk1"/>
                </a:solidFill>
              </a:rPr>
              <a:t>하셨습니</a:t>
            </a:r>
            <a:r>
              <a:rPr lang="ko">
                <a:solidFill>
                  <a:schemeClr val="dk1"/>
                </a:solidFill>
              </a:rPr>
              <a:t>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d7989718b_14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bd7989718b_14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이번엔 제 작업물을 살펴보겠습니다.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d7989718b_15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d7989718b_15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 같은 경우는 </a:t>
            </a:r>
            <a:r>
              <a:rPr lang="ko-KR" altLang="en-US"/>
              <a:t>폼 </a:t>
            </a:r>
            <a:r>
              <a:rPr lang="en-US" altLang="ko-KR"/>
              <a:t>xml </a:t>
            </a:r>
            <a:r>
              <a:rPr lang="ko"/>
              <a:t>파일을 통해 빌드를 관리하는 maven으로 프로젝트를 진행했고,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d7989718b_1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bd7989718b_15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작업물에 대한 설명을 드리자면, 사실 제 작업물은 굉장히 바람직하지 못한 작업물이라고 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스타터 코드를 뒤늦게 참고하여 진행하는 바람에 결국은 혼자 하던 작업을 그대로 진행 하게 되었고,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여러분도 아시다시피 </a:t>
            </a:r>
            <a:r>
              <a:rPr lang="ko-KR" altLang="en-US"/>
              <a:t>엘리스 </a:t>
            </a:r>
            <a:r>
              <a:rPr lang="ko"/>
              <a:t>스타터 코드의 경우 </a:t>
            </a:r>
            <a:r>
              <a:rPr lang="ko-KR" altLang="en-US"/>
              <a:t>주된 기능이 </a:t>
            </a:r>
            <a:r>
              <a:rPr lang="ko"/>
              <a:t>Board, Post, Comment 세 부분</a:t>
            </a:r>
            <a:r>
              <a:rPr lang="ko-KR" altLang="en-US"/>
              <a:t>이 있는데</a:t>
            </a:r>
            <a:r>
              <a:rPr lang="en-US" altLang="ko-KR"/>
              <a:t>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저같은 경우는 BoardController 밖에 구현하지 못했습니다. Board라고 </a:t>
            </a:r>
            <a:r>
              <a:rPr lang="ko-KR" altLang="en-US"/>
              <a:t>이름을 붙이기</a:t>
            </a:r>
            <a:r>
              <a:rPr lang="ko"/>
              <a:t>는 했는데 사실상 그냥 Post 기능만 구현한 거라고 생각하시면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 사진에 나와있는 타임리프 템플릿도 board와 관련된 파일만 존재하는 것을 보실 수 있습니다.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d7989718b_15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d7989718b_15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제가 작성한 코드의 가장 치명적인 문제점은 DTO와 Mapper를 사용하지 않았기 때문에 각 레이어의 역할과 책임을 분리하는 데에 실패했다는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스타터 코드의 경우 Controller에 Service와 Mapper에 대한 의존성을 주입했는데, 저 같은 경우는 Service에 대한 의존성만 주입했다보니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사진에 나오는 제 Controller를 보시면 일일히 Board Entity의 필드들에 setter를 통해 접근해서 비즈니스 로직을 수행하는 모습을 보실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문제를 경험해보면서 왜 Mapper와 DTO를 </a:t>
            </a:r>
            <a:r>
              <a:rPr lang="ko-KR" altLang="en-US"/>
              <a:t>써야하는 것인지</a:t>
            </a:r>
            <a:r>
              <a:rPr lang="ko"/>
              <a:t> 체감할 수 있었습니다.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d7989718b_15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bd7989718b_15_1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이번엔 시연 영상을 보여드리겠습니다.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(영상을 보면서 설명)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애플리케이션을 실행합니다. 실행하면 HomeController 에 의해 </a:t>
            </a:r>
            <a:r>
              <a:rPr lang="en-US" altLang="ko"/>
              <a:t>localhost 8080 </a:t>
            </a:r>
            <a:r>
              <a:rPr lang="ko-KR" altLang="en-US"/>
              <a:t>으로 접속했을 때 </a:t>
            </a:r>
            <a:r>
              <a:rPr lang="ko"/>
              <a:t>list 페이지로 리다이렉트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MySQL에 데이터를 따로 저장해두지 않아서 ServiceTest 코드에서 반복문을 통해 데이터를 추가하였습니다.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이번엔 </a:t>
            </a:r>
            <a:r>
              <a:rPr lang="ko"/>
              <a:t>52번 게시물에 대</a:t>
            </a:r>
            <a:r>
              <a:rPr lang="ko-KR" altLang="en-US"/>
              <a:t>한</a:t>
            </a:r>
            <a:r>
              <a:rPr lang="ko"/>
              <a:t> 게시물</a:t>
            </a:r>
            <a:r>
              <a:rPr lang="en-US" altLang="ko"/>
              <a:t> </a:t>
            </a:r>
            <a:r>
              <a:rPr lang="ko"/>
              <a:t>생성</a:t>
            </a:r>
            <a:r>
              <a:rPr lang="ko-KR" altLang="en-US"/>
              <a:t>과 </a:t>
            </a:r>
            <a:r>
              <a:rPr lang="ko"/>
              <a:t>수정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</a:t>
            </a:r>
            <a:r>
              <a:rPr lang="ko"/>
              <a:t>삭제 기능도 정상적으로 동작하는 것을 보실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d7989718b_1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d7989718b_1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김민상 레이서님의 여행 정보 게시판을 살펴보겠습니다.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bd7989718b_15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bd7989718b_15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사실 </a:t>
            </a:r>
            <a:r>
              <a:rPr lang="ko-KR" altLang="en-US"/>
              <a:t>저는 프로젝트가 시작되기 전에 그동안 </a:t>
            </a:r>
            <a:r>
              <a:rPr lang="ko"/>
              <a:t>미처 숙지하지 못했던 </a:t>
            </a:r>
            <a:r>
              <a:rPr lang="ko-KR" altLang="en-US"/>
              <a:t>학습</a:t>
            </a:r>
            <a:r>
              <a:rPr lang="ko"/>
              <a:t>내용들을 되돌아보는 데에 더 시간을 많이 사용한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또, 스타터 코드를 확인하고 나서 </a:t>
            </a:r>
            <a:r>
              <a:rPr lang="ko-KR" altLang="en-US"/>
              <a:t>제가 직접 진행하던 프로젝트와는 별개로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스타터 코드를 따라치면서 이 어노테이션은 왜 붙었는지, 이 코드는 왜 작성되었는지 등에 대해 공부하는 데에</a:t>
            </a:r>
            <a:r>
              <a:rPr lang="en-US" altLang="ko"/>
              <a:t> </a:t>
            </a:r>
            <a:r>
              <a:rPr lang="ko-KR" altLang="en-US"/>
              <a:t>별도로 시간을 좀 많이 투자했습니다</a:t>
            </a:r>
            <a:r>
              <a:rPr lang="en-US" altLang="ko-KR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그러다 보니 </a:t>
            </a:r>
            <a:r>
              <a:rPr lang="ko-KR" altLang="en-US"/>
              <a:t>개인 프로젝트의 </a:t>
            </a:r>
            <a:r>
              <a:rPr lang="ko"/>
              <a:t>결과물</a:t>
            </a:r>
            <a:r>
              <a:rPr lang="ko-KR" altLang="en-US"/>
              <a:t>은 </a:t>
            </a:r>
            <a:r>
              <a:rPr lang="ko"/>
              <a:t>많이 빈약했고, 보시는 것과 같이 개선할 점들이 굉장히 많이 남은 채로 프로젝트가 끝이 나버렸습니다.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어찌됐든 간에 </a:t>
            </a:r>
            <a:r>
              <a:rPr lang="ko"/>
              <a:t>프로젝트를 진행함에 있어서 스타터 코드와 유사하게 만</a:t>
            </a:r>
            <a:r>
              <a:rPr lang="ko-KR" altLang="en-US"/>
              <a:t>드는 것도 좋지만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제가 직접 코드를 짜보면서 어디서 내가 막히는지 한계를 느껴보고</a:t>
            </a:r>
            <a:r>
              <a:rPr lang="en-US" altLang="ko"/>
              <a:t> </a:t>
            </a:r>
            <a:r>
              <a:rPr lang="ko"/>
              <a:t>그렇게 해서 만들어낸 결과물을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스타터 코드와 비교했을 때 어떤 점들이 부족했는지 살펴보</a:t>
            </a:r>
            <a:r>
              <a:rPr lang="ko-KR" altLang="en-US"/>
              <a:t>는 것도 좋겠다 싶어서 </a:t>
            </a:r>
            <a:r>
              <a:rPr lang="ko"/>
              <a:t>많이 부족한 결과물이 나왔지만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직접 문제점에 부딪치고 문제의 원인을 분석하고 대안적인 코드와 비교하는 시간을 가지면서</a:t>
            </a:r>
            <a:r>
              <a:rPr lang="en-US" altLang="ko-KR"/>
              <a:t> </a:t>
            </a:r>
            <a:r>
              <a:rPr lang="ko-KR" altLang="en-US"/>
              <a:t>프로젝트를 진행했습니다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결과적으로는 부족했던 기초를 보강할 수 있는 시간을 가질 수 있어서 정말 귀한 시간이었습니다</a:t>
            </a:r>
            <a:r>
              <a:rPr lang="en-US" altLang="ko-KR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dffe2b658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bdffe2b658_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이상으로 발표를 마치겠습니다. 감사합니다.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d7989718b_14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d7989718b_14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앞서 말씀드렸듯이 처음 프로젝트 기획 단계에서 기능 명세서와 ERD를 작성하신 모습이구요.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d7989718b_1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d7989718b_1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기능명세서와 ERD를 기획하신 것을 바탕으로 board, post, comment로 도메인 패키지를 나누셨습니다.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각각의 도메인을 작성함에 있어서는 table 필드에 맵핑할 entity를 먼저 작업하신 후 요청 메시지에 담긴 값을 담아줄 dto 작업</a:t>
            </a:r>
            <a:r>
              <a:rPr lang="ko-KR" altLang="en-US"/>
              <a:t>을 </a:t>
            </a:r>
            <a:r>
              <a:rPr lang="ko"/>
              <a:t>하셨습니다.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DB와 연동할 repository를 작성하신 뒤 repository를 주입받아서 비즈니스 로직을 구현하기 위해 service를 작성하셨습니다.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마지막에는 요청과 응답을 처리하기 위한 controller를 작성하는 순서로 코드 작업을 진행하셨습니다.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d7989718b_1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d7989718b_14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작업을 함에 있어서 board update 메서드와  post update 메서드에 발생하는 오류가 있었는데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entity </a:t>
            </a:r>
            <a:r>
              <a:rPr lang="ko-KR" altLang="en-US"/>
              <a:t>클래스에서 </a:t>
            </a:r>
            <a:r>
              <a:rPr lang="ko"/>
              <a:t>컬럼 어노테이션 설정이 잘못되어 있다는 걸 발견하고 수정해서 오류를 해결하신 부분이 있다고 하십니다.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d7989718b_1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d7989718b_1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민상님께서는 프로젝트를 진행하시면서 설계 단계가 정말 중요하다는 점을 느끼셨다고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방금 말씀드린 트러블 슈팅이 설계 단계에서 객체 필드명과 DB의 컬럼명을 맞추지 않아 발생한 문제였기 때문에 그런 점을 느끼셨다고 하고요,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외에도 기획했던 것들 중에 회원가입, 로그인, 페이지네이션 같은 것들도 기획을 하셨었는데, 구현하지 못한 부분이 있어 아쉽다고 하십니다.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비록 생각하고 기획했던 것들을 다 구현해내지는 못했지만 학습한 내용을 실제로 자력으로 코딩해보면서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많은 것들을 배울 수 있었기 때문에 좋은 경험이라고 말씀남겨주셨습니다.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d7989718b_1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d7989718b_1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이번엔 김영준 레이서님의 커뮤니티 게시판을 살펴보겠습니다.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영준 레이서님의 발표 내용은 시간관계상 기본적인 </a:t>
            </a:r>
            <a:r>
              <a:rPr lang="ko-KR" altLang="en-US"/>
              <a:t>씨알유디</a:t>
            </a:r>
            <a:r>
              <a:rPr lang="ko"/>
              <a:t> 구현 방식은 제외하고 회원가입과 로그인 부분에 대해서만 발표하겠습니다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KiruV3mJNB1rF_mqpuNIW0BmZl8Vjc2/vi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LnQFTIKd4fEFfa7VDJBTTfqMQtCUVbI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w93Y-snVE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074757"/>
            <a:ext cx="7136700" cy="16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/>
              <a:t>elice CRUD project</a:t>
            </a:r>
            <a:endParaRPr sz="4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/>
              <a:t>Team #07</a:t>
            </a:r>
            <a:endParaRPr sz="460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2024-03-02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  </a:t>
            </a:r>
            <a:endParaRPr sz="1988"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회원가입 기능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25" y="1405825"/>
            <a:ext cx="5183226" cy="21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300" y="1351875"/>
            <a:ext cx="2882900" cy="234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로그인 기능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 </a:t>
            </a:r>
            <a:endParaRPr sz="1988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0" y="1572980"/>
            <a:ext cx="4634275" cy="19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375" y="1376025"/>
            <a:ext cx="3524925" cy="22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시연 영상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88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154" name="Google Shape;154;p24" title="화면 기록 2024-02-29 오후 9.25.3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025" y="81975"/>
            <a:ext cx="6639425" cy="49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개선할 점 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88"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311700" y="2705350"/>
            <a:ext cx="8520600" cy="20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엔티티 개발과 컨트롤러, 서비스등을 개발하고 프론트와 연결하려고 할때 에러가 많이난다.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또한 기능을 개발할때 구체적으로 구상해두지않아 에러가 많이 발생한다.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먼저 구상을 철저하게 한 뒤 개발을 해야할 꺼 같다.</a:t>
            </a:r>
            <a:endParaRPr sz="1400"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11700" y="1702150"/>
            <a:ext cx="85206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로그인시 발생하는 문제.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Mysql의 User테이블의 user_name컬럼과 UserId클래스가 매치가 안되는 오류.</a:t>
            </a:r>
            <a:endParaRPr sz="1400"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13" y="1207375"/>
            <a:ext cx="8618573" cy="4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/>
          </p:nvPr>
        </p:nvSpPr>
        <p:spPr>
          <a:xfrm>
            <a:off x="1884550" y="1346675"/>
            <a:ext cx="5374800" cy="8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안수민</a:t>
            </a:r>
            <a:endParaRPr sz="2800"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"/>
          </p:nvPr>
        </p:nvSpPr>
        <p:spPr>
          <a:xfrm>
            <a:off x="2212150" y="2842625"/>
            <a:ext cx="5047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질문 답변 게시판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  - 메인화면</a:t>
            </a:r>
            <a:endParaRPr sz="1988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8" y="3426475"/>
            <a:ext cx="5668001" cy="8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25" y="769000"/>
            <a:ext cx="4451375" cy="18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6218350" y="1188850"/>
            <a:ext cx="27846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메인화면에 카테고리 별로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최신글 5개씩 출력하기 위한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쿼리문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JPA로 하기엔 복잡한 쿼리를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NativeQuery를 이용하여 처리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  - 회원가입</a:t>
            </a:r>
            <a:endParaRPr sz="1988"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1075"/>
            <a:ext cx="1876288" cy="16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689" y="561075"/>
            <a:ext cx="1841994" cy="16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678" y="561075"/>
            <a:ext cx="1562897" cy="169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257725"/>
            <a:ext cx="5757426" cy="15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786650"/>
            <a:ext cx="4766975" cy="13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6285075" y="1147325"/>
            <a:ext cx="2720400" cy="29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회원가입 화면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서비스에서 데이터가 있는지 판별 후 Boolean값 리턴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컨트롤러에서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RedirectAtrributes로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사용중이라는 메시지를 전달해줌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 - 로그인</a:t>
            </a:r>
            <a:endParaRPr sz="1988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61075"/>
            <a:ext cx="1918575" cy="18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594050"/>
            <a:ext cx="7410549" cy="2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3405900" y="1082400"/>
            <a:ext cx="44595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회원가입과 마찬가지로 아이디와 패스워드를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판별 후 데이터가 일치하면 세션에 멤버를 저장해 줌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  - 삭제</a:t>
            </a:r>
            <a:endParaRPr sz="1988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83850"/>
            <a:ext cx="51339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1250"/>
            <a:ext cx="5463820" cy="10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01875"/>
            <a:ext cx="8839199" cy="14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2200200" y="517800"/>
            <a:ext cx="40326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타임리프로 삭제할 질문의 ID값을 넘겨주는 코드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6052475" y="1529325"/>
            <a:ext cx="2257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Controller 코드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5401800" y="2937150"/>
            <a:ext cx="38811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답변테이블이 질문테이블의 ID를 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외래키로 사용하기 때문에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넘겨받은 question ID 값을 외래키로 갖는 답변의 레코드들을 먼저 삭제해주고 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질문을 삭제함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시연 영상</a:t>
            </a:r>
            <a:endParaRPr sz="1988"/>
          </a:p>
        </p:txBody>
      </p:sp>
      <p:pic>
        <p:nvPicPr>
          <p:cNvPr id="212" name="Google Shape;212;p31" title="bandicam 2024-02-29 19-31-07-22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75" y="6774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5534600" y="1840050"/>
            <a:ext cx="303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질문하기 및 답변하기 시연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팀 활동  </a:t>
            </a:r>
            <a:endParaRPr sz="1988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팀 활동 채널: 카카오톡 채팅, 엘리스 플랫폼 강의실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725" y="1174650"/>
            <a:ext cx="2253975" cy="379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049" y="1174650"/>
            <a:ext cx="2637096" cy="35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개선할 점 -  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88"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2086775" y="1522200"/>
            <a:ext cx="5901300" cy="22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구현할 때 깊이 생각하지 않고 떠오르는 대로 코딩을 해서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개인 프로젝트 임에도 코드를 다시 해석하는 일이 생김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설계에 더 많은 시간을 투자 해야겠다는 반성을 함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ctrTitle"/>
          </p:nvPr>
        </p:nvSpPr>
        <p:spPr>
          <a:xfrm>
            <a:off x="1884550" y="1346675"/>
            <a:ext cx="5374800" cy="8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임준용</a:t>
            </a:r>
            <a:endParaRPr sz="280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ubTitle" idx="1"/>
          </p:nvPr>
        </p:nvSpPr>
        <p:spPr>
          <a:xfrm>
            <a:off x="2048425" y="2571750"/>
            <a:ext cx="5047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피시방 음식 레시피 게시판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Board 도메인 제작 과정 - Repository, Service </a:t>
            </a:r>
            <a:endParaRPr sz="1988"/>
          </a:p>
        </p:txBody>
      </p:sp>
      <p:sp>
        <p:nvSpPr>
          <p:cNvPr id="232" name="Google Shape;232;p34"/>
          <p:cNvSpPr txBox="1"/>
          <p:nvPr/>
        </p:nvSpPr>
        <p:spPr>
          <a:xfrm>
            <a:off x="4224600" y="800100"/>
            <a:ext cx="45720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5" y="761500"/>
            <a:ext cx="4542199" cy="394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425" y="761500"/>
            <a:ext cx="4298275" cy="39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Board 도메인 제작 과정 - Controller </a:t>
            </a:r>
            <a:endParaRPr sz="1988"/>
          </a:p>
        </p:txBody>
      </p:sp>
      <p:sp>
        <p:nvSpPr>
          <p:cNvPr id="241" name="Google Shape;241;p35"/>
          <p:cNvSpPr txBox="1"/>
          <p:nvPr/>
        </p:nvSpPr>
        <p:spPr>
          <a:xfrm>
            <a:off x="4224600" y="800100"/>
            <a:ext cx="45720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750825"/>
            <a:ext cx="4526049" cy="39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50825"/>
            <a:ext cx="4187625" cy="39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Board 도메인 제작 과정 - Controller </a:t>
            </a:r>
            <a:endParaRPr sz="1988"/>
          </a:p>
        </p:txBody>
      </p:sp>
      <p:sp>
        <p:nvSpPr>
          <p:cNvPr id="249" name="Google Shape;249;p36"/>
          <p:cNvSpPr txBox="1"/>
          <p:nvPr/>
        </p:nvSpPr>
        <p:spPr>
          <a:xfrm>
            <a:off x="4224600" y="800100"/>
            <a:ext cx="45720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970" y="702070"/>
            <a:ext cx="5591201" cy="24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127775" y="3336525"/>
            <a:ext cx="8925600" cy="16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굳이 @RequestBody 파라미터로 받는 메소드를 하나 더 만든 이유?</a:t>
            </a:r>
            <a:b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MediaType.APPLICATION_JSON_VALUE !!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2" name="Google Shape;252;p36"/>
          <p:cNvCxnSpPr/>
          <p:nvPr/>
        </p:nvCxnSpPr>
        <p:spPr>
          <a:xfrm rot="10800000" flipH="1">
            <a:off x="2702750" y="2578950"/>
            <a:ext cx="609900" cy="6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6"/>
          <p:cNvCxnSpPr/>
          <p:nvPr/>
        </p:nvCxnSpPr>
        <p:spPr>
          <a:xfrm rot="10800000" flipH="1">
            <a:off x="4706200" y="2578875"/>
            <a:ext cx="2099700" cy="19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6"/>
          <p:cNvCxnSpPr/>
          <p:nvPr/>
        </p:nvCxnSpPr>
        <p:spPr>
          <a:xfrm>
            <a:off x="4616300" y="1031275"/>
            <a:ext cx="2671200" cy="6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6"/>
          <p:cNvCxnSpPr/>
          <p:nvPr/>
        </p:nvCxnSpPr>
        <p:spPr>
          <a:xfrm rot="10800000" flipH="1">
            <a:off x="2696325" y="1044225"/>
            <a:ext cx="520200" cy="6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Post 도메인 제작 과정 - Repository, Service, Controller </a:t>
            </a:r>
            <a:endParaRPr sz="1988"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643788"/>
            <a:ext cx="3795375" cy="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75" y="1641900"/>
            <a:ext cx="3795374" cy="332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550" y="643800"/>
            <a:ext cx="4117800" cy="43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Comment 도메인 제작 과정 - Repository, Service, Controller </a:t>
            </a:r>
            <a:endParaRPr sz="1988"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25" y="561075"/>
            <a:ext cx="3771025" cy="8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25" y="1509175"/>
            <a:ext cx="3771024" cy="3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450" y="561075"/>
            <a:ext cx="4257900" cy="44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웹페이지 구성(메인 화면)  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88"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399" y="666687"/>
            <a:ext cx="7332749" cy="381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웹페이지 구성(게시물/댓글)  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88"/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5" y="699349"/>
            <a:ext cx="4099375" cy="18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850" y="561075"/>
            <a:ext cx="3809741" cy="18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25" y="2729950"/>
            <a:ext cx="3996397" cy="18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125" y="2765775"/>
            <a:ext cx="4572174" cy="2131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User 도메인 제작 과정 - Repository, Service, Controller  </a:t>
            </a:r>
            <a:endParaRPr sz="1988"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6863"/>
            <a:ext cx="3866225" cy="11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13750"/>
            <a:ext cx="3866226" cy="27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/>
        </p:nvSpPr>
        <p:spPr>
          <a:xfrm>
            <a:off x="4224600" y="800100"/>
            <a:ext cx="45720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875" y="736875"/>
            <a:ext cx="3866226" cy="39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프로젝트 공통 순서</a:t>
            </a:r>
            <a:endParaRPr sz="1988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기능명세서 및 ERD 설계도를 작성한 후 코드 작성 진행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50" y="1168575"/>
            <a:ext cx="4012425" cy="345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1168575"/>
            <a:ext cx="4172026" cy="376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CRUD외 추가 기능 - 회원 가입 / 로그인 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  </a:t>
            </a:r>
            <a:endParaRPr sz="1988"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50" y="655700"/>
            <a:ext cx="3919475" cy="24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975" y="655700"/>
            <a:ext cx="3694100" cy="23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455275" y="3291600"/>
            <a:ext cx="8520600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회원 가입 시 중복 사용자ID에 대한 검사는</a:t>
            </a:r>
            <a:b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UserService의 validation메소드를 통해 검사.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만약 중복 사용자ID가 존재할 경우 로그인 페이지로 넘어가지 않음.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로그인 시 잘못된 사용자ID 혹은 비밀번호를 입력했을 경우,</a:t>
            </a:r>
            <a:b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UserService내 login메소드의 제어에 따라 다음 페이지로 넘어가지 않음.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CRUD외 추가 기능 - 수정 / 삭제 시 작성자 정보 확인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  </a:t>
            </a:r>
            <a:endParaRPr sz="1988"/>
          </a:p>
        </p:txBody>
      </p:sp>
      <p:sp>
        <p:nvSpPr>
          <p:cNvPr id="310" name="Google Shape;310;p43"/>
          <p:cNvSpPr txBox="1"/>
          <p:nvPr/>
        </p:nvSpPr>
        <p:spPr>
          <a:xfrm>
            <a:off x="455275" y="3291600"/>
            <a:ext cx="8520600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게시판, 게시물, 댓글 모두 작성자만이 수정 / 삭제할 수 있음.</a:t>
            </a:r>
            <a:b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작성자 ID, 비밀번호 중 하나라도 일치 하지 않을 경우 수정 / 삭제 불가.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988" y="679950"/>
            <a:ext cx="4278022" cy="24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/>
          <p:nvPr/>
        </p:nvSpPr>
        <p:spPr>
          <a:xfrm>
            <a:off x="2493950" y="2149950"/>
            <a:ext cx="1629600" cy="912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CRUD외 추가 기능 - 파일 업로드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  </a:t>
            </a:r>
            <a:endParaRPr sz="1988"/>
          </a:p>
        </p:txBody>
      </p:sp>
      <p:sp>
        <p:nvSpPr>
          <p:cNvPr id="318" name="Google Shape;318;p44"/>
          <p:cNvSpPr txBox="1"/>
          <p:nvPr/>
        </p:nvSpPr>
        <p:spPr>
          <a:xfrm>
            <a:off x="455275" y="3291600"/>
            <a:ext cx="8520600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게시판이나 게시물에 이미지 파일을 함께 업로드하기 위한 FileService.</a:t>
            </a:r>
            <a:b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업로드할 컴퓨터 상의 로컬 파일을 쉽게 다루기 위한 MultipartFile 인터페이스 사용.</a:t>
            </a:r>
            <a:b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ko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UUID(고유 식별자)를 이용하여 중복된 파일명과 파일경로를 엔티티에 저장하지 않도록 함.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00" y="713475"/>
            <a:ext cx="4407350" cy="242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44"/>
          <p:cNvCxnSpPr/>
          <p:nvPr/>
        </p:nvCxnSpPr>
        <p:spPr>
          <a:xfrm rot="10800000" flipH="1">
            <a:off x="1360350" y="1437450"/>
            <a:ext cx="789900" cy="1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4"/>
          <p:cNvCxnSpPr/>
          <p:nvPr/>
        </p:nvCxnSpPr>
        <p:spPr>
          <a:xfrm rot="10800000" flipH="1">
            <a:off x="573650" y="1796550"/>
            <a:ext cx="1303500" cy="3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2" name="Google Shape;3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050" y="713475"/>
            <a:ext cx="4239549" cy="2388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Trouble Shooting  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88"/>
          </a:p>
        </p:txBody>
      </p:sp>
      <p:sp>
        <p:nvSpPr>
          <p:cNvPr id="328" name="Google Shape;328;p45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 b="1"/>
              <a:t>Post API를 @ModelAttribute를 통해 받던 데이터를 </a:t>
            </a:r>
            <a:br>
              <a:rPr lang="ko" sz="1200" b="1"/>
            </a:br>
            <a:r>
              <a:rPr lang="ko" sz="1200" b="1"/>
              <a:t>@RequestBody의 JSON형태로 받아 실행되는지 테스트가 해보고 싶었음(Postman).</a:t>
            </a:r>
            <a:br>
              <a:rPr lang="ko" sz="1200" b="1"/>
            </a:br>
            <a:r>
              <a:rPr lang="ko" sz="1200" b="1"/>
              <a:t>-&gt; 앞서 언급했듯 MediaType.APPLICATION_JSON_VALUE를 통해 JSON형태의 데이터를 받을 수 있는 메소드 작성</a:t>
            </a:r>
            <a:br>
              <a:rPr lang="ko" sz="1200" b="1"/>
            </a:br>
            <a:br>
              <a:rPr lang="ko" sz="1200" b="1"/>
            </a:b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 b="1"/>
              <a:t>게시판과 게시물 생성 시, 이미지 파일을 첨부하는 로직을 생성 / 수정 두 메소드에 다 작성하여 가독성이 떨어짐.</a:t>
            </a:r>
            <a:br>
              <a:rPr lang="ko" sz="1200" b="1"/>
            </a:br>
            <a:r>
              <a:rPr lang="ko" sz="1200" b="1"/>
              <a:t>-&gt; Board도메인은 BoardFileService클래스, Post도메인은 PostFileService클래스로 분리하여 가독성을 높임.</a:t>
            </a:r>
            <a:endParaRPr sz="1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개선할 점  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88"/>
          </a:p>
        </p:txBody>
      </p:sp>
      <p:sp>
        <p:nvSpPr>
          <p:cNvPr id="334" name="Google Shape;334;p46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 b="1"/>
              <a:t>Spring Security 같은 프레임 워크를 사용하지 않고 만든 보안이 취약한 간단한 로그인</a:t>
            </a:r>
            <a:br>
              <a:rPr lang="ko" sz="1200" b="1"/>
            </a:br>
            <a:r>
              <a:rPr lang="ko" sz="1200" b="1"/>
              <a:t>-&gt; Spring Security에 대한 지식 숙지 필요성을 느낌.</a:t>
            </a:r>
            <a:br>
              <a:rPr lang="ko" sz="1200" b="1"/>
            </a:br>
            <a:br>
              <a:rPr lang="ko" sz="1200" b="1"/>
            </a:b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 b="1"/>
              <a:t>내가 작성한 Java코드를 Thymeleaf를 통해 HTML과 매핑할 때 너무 많은 오류 발생, 많은 시간 소모</a:t>
            </a:r>
            <a:br>
              <a:rPr lang="ko" sz="1200" b="1"/>
            </a:br>
            <a:r>
              <a:rPr lang="ko" sz="1200" b="1"/>
              <a:t>-&gt; Thymeleaf에 좀 더 익숙해져야 함을 느낌, 내가 직접 만든 HTML/CSS/JS를 통해 </a:t>
            </a:r>
            <a:br>
              <a:rPr lang="ko" sz="1200" b="1"/>
            </a:br>
            <a:r>
              <a:rPr lang="ko" sz="1200" b="1"/>
              <a:t>좀 더 세련된 웹페이지를 만들어보고 싶음.</a:t>
            </a:r>
            <a:br>
              <a:rPr lang="ko" sz="1200" b="1"/>
            </a:br>
            <a:br>
              <a:rPr lang="ko" sz="1200" b="1"/>
            </a:b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 b="1"/>
              <a:t>반쪽 짜리 이미지 파일 업로드 기능(실시간 반영이 안됨, 재빌드해야 이미지 파일이 보임)</a:t>
            </a:r>
            <a:br>
              <a:rPr lang="ko" sz="1200" b="1"/>
            </a:br>
            <a:r>
              <a:rPr lang="ko" sz="1200" b="1"/>
              <a:t>-&gt; 실시간으로 반영이 가능한 Firebase 데이터베이스 사용법 숙지 필요성을 느낌.</a:t>
            </a:r>
            <a:endParaRPr sz="12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 b="1"/>
              <a:t>-&gt; 전체적으로 아직 지식이 많이 부족함을 느낌..</a:t>
            </a:r>
            <a:endParaRPr sz="14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>
            <a:spLocks noGrp="1"/>
          </p:cNvSpPr>
          <p:nvPr>
            <p:ph type="ctrTitle"/>
          </p:nvPr>
        </p:nvSpPr>
        <p:spPr>
          <a:xfrm>
            <a:off x="1884550" y="1346675"/>
            <a:ext cx="5374800" cy="8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조웅진</a:t>
            </a:r>
            <a:endParaRPr sz="2800"/>
          </a:p>
        </p:txBody>
      </p:sp>
      <p:sp>
        <p:nvSpPr>
          <p:cNvPr id="340" name="Google Shape;340;p47"/>
          <p:cNvSpPr txBox="1">
            <a:spLocks noGrp="1"/>
          </p:cNvSpPr>
          <p:nvPr>
            <p:ph type="subTitle" idx="1"/>
          </p:nvPr>
        </p:nvSpPr>
        <p:spPr>
          <a:xfrm>
            <a:off x="2048425" y="2571750"/>
            <a:ext cx="5047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화곡동 동네사람 게시판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</a:t>
            </a:r>
            <a:endParaRPr sz="1988"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1"/>
          </p:nvPr>
        </p:nvSpPr>
        <p:spPr>
          <a:xfrm>
            <a:off x="5812700" y="736875"/>
            <a:ext cx="30195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00" y="686238"/>
            <a:ext cx="54387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353" name="Google Shape;353;p49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</a:t>
            </a:r>
            <a:endParaRPr sz="1988"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550" y="663175"/>
            <a:ext cx="3067550" cy="4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631" y="1347456"/>
            <a:ext cx="2836175" cy="26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</a:t>
            </a:r>
            <a:endParaRPr sz="1988"/>
          </a:p>
        </p:txBody>
      </p:sp>
      <p:pic>
        <p:nvPicPr>
          <p:cNvPr id="362" name="Google Shape;362;p50"/>
          <p:cNvPicPr preferRelativeResize="0"/>
          <p:nvPr/>
        </p:nvPicPr>
        <p:blipFill rotWithShape="1">
          <a:blip r:embed="rId3">
            <a:alphaModFix/>
          </a:blip>
          <a:srcRect b="59095"/>
          <a:stretch/>
        </p:blipFill>
        <p:spPr>
          <a:xfrm>
            <a:off x="160851" y="1600351"/>
            <a:ext cx="4411150" cy="226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0"/>
          <p:cNvPicPr preferRelativeResize="0"/>
          <p:nvPr/>
        </p:nvPicPr>
        <p:blipFill rotWithShape="1">
          <a:blip r:embed="rId3">
            <a:alphaModFix/>
          </a:blip>
          <a:srcRect t="49130"/>
          <a:stretch/>
        </p:blipFill>
        <p:spPr>
          <a:xfrm>
            <a:off x="4694976" y="1451575"/>
            <a:ext cx="4245674" cy="271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369" name="Google Shape;369;p51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시연 영상</a:t>
            </a:r>
            <a:endParaRPr sz="1988"/>
          </a:p>
        </p:txBody>
      </p:sp>
      <p:pic>
        <p:nvPicPr>
          <p:cNvPr id="370" name="Google Shape;370;p51" title="bandicam 2024 02 29 20 58 29 60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25" y="567250"/>
            <a:ext cx="7709750" cy="43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ctrTitle"/>
          </p:nvPr>
        </p:nvSpPr>
        <p:spPr>
          <a:xfrm>
            <a:off x="1884550" y="1346675"/>
            <a:ext cx="5374800" cy="8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김민상</a:t>
            </a:r>
            <a:endParaRPr sz="2800"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048400" y="2870275"/>
            <a:ext cx="5047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정보 게시판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개선할 점</a:t>
            </a:r>
            <a:endParaRPr sz="1988"/>
          </a:p>
        </p:txBody>
      </p:sp>
      <p:sp>
        <p:nvSpPr>
          <p:cNvPr id="376" name="Google Shape;376;p52"/>
          <p:cNvSpPr txBox="1">
            <a:spLocks noGrp="1"/>
          </p:cNvSpPr>
          <p:nvPr>
            <p:ph type="body" idx="1"/>
          </p:nvPr>
        </p:nvSpPr>
        <p:spPr>
          <a:xfrm>
            <a:off x="311700" y="736875"/>
            <a:ext cx="8520600" cy="3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예외 코드 처리하지 못한 점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회원가입, 게시판 카테고리, Comment 기능을 구현하지 못한 점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Paging 처리하지 못한 점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게시물을 클릭하면 조회수 1</a:t>
            </a:r>
            <a:r>
              <a:rPr lang="ko-KR" altLang="en-US" sz="1400"/>
              <a:t>이</a:t>
            </a:r>
            <a:r>
              <a:rPr lang="ko" sz="1400"/>
              <a:t> 증가하</a:t>
            </a:r>
            <a:r>
              <a:rPr lang="ko-KR" altLang="en-US" sz="1400"/>
              <a:t>는 것을 구현하지</a:t>
            </a:r>
            <a:r>
              <a:rPr lang="ko" sz="1400"/>
              <a:t> 못한 점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>
            <a:spLocks noGrp="1"/>
          </p:cNvSpPr>
          <p:nvPr>
            <p:ph type="ctrTitle"/>
          </p:nvPr>
        </p:nvSpPr>
        <p:spPr>
          <a:xfrm>
            <a:off x="1004150" y="1275980"/>
            <a:ext cx="7136700" cy="14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900"/>
              <a:t>Thank you!</a:t>
            </a:r>
            <a:endParaRPr sz="8900"/>
          </a:p>
        </p:txBody>
      </p:sp>
      <p:sp>
        <p:nvSpPr>
          <p:cNvPr id="382" name="Google Shape;382;p53"/>
          <p:cNvSpPr txBox="1">
            <a:spLocks noGrp="1"/>
          </p:cNvSpPr>
          <p:nvPr>
            <p:ph type="ctrTitle"/>
          </p:nvPr>
        </p:nvSpPr>
        <p:spPr>
          <a:xfrm>
            <a:off x="2210050" y="2774175"/>
            <a:ext cx="47238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750"/>
              <a:t>김민상   김영준   안수민   임준용   조웅진</a:t>
            </a:r>
            <a:endParaRPr sz="14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프로젝트 기획  </a:t>
            </a:r>
            <a:endParaRPr sz="1988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8809"/>
            <a:ext cx="4052425" cy="207961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6262950" y="3699075"/>
            <a:ext cx="67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ERD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00" y="1389913"/>
            <a:ext cx="3951599" cy="22373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697525" y="3699075"/>
            <a:ext cx="124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기능 명세서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코드 작성 과정</a:t>
            </a:r>
            <a:endParaRPr sz="1988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375" y="914475"/>
            <a:ext cx="3883427" cy="36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914475"/>
            <a:ext cx="2163150" cy="36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7269325" y="863875"/>
            <a:ext cx="13563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Entity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Dto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Repository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 flipH="1">
            <a:off x="7943275" y="1330675"/>
            <a:ext cx="8400" cy="35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8"/>
          <p:cNvCxnSpPr/>
          <p:nvPr/>
        </p:nvCxnSpPr>
        <p:spPr>
          <a:xfrm flipH="1">
            <a:off x="7951675" y="2139275"/>
            <a:ext cx="8400" cy="35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8"/>
          <p:cNvCxnSpPr/>
          <p:nvPr/>
        </p:nvCxnSpPr>
        <p:spPr>
          <a:xfrm flipH="1">
            <a:off x="7943275" y="2991725"/>
            <a:ext cx="8400" cy="35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8"/>
          <p:cNvCxnSpPr/>
          <p:nvPr/>
        </p:nvCxnSpPr>
        <p:spPr>
          <a:xfrm flipH="1">
            <a:off x="7951675" y="3783825"/>
            <a:ext cx="8400" cy="35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Trouble Shooting   </a:t>
            </a:r>
            <a:endParaRPr sz="1988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561075"/>
            <a:ext cx="3274151" cy="34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155" y="561075"/>
            <a:ext cx="3223401" cy="33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550" y="561087"/>
            <a:ext cx="2658724" cy="33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00" y="110775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88"/>
              <a:t>OVERVIEW</a:t>
            </a:r>
            <a:endParaRPr sz="19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88"/>
          </a:p>
        </p:txBody>
      </p:sp>
      <p:sp>
        <p:nvSpPr>
          <p:cNvPr id="124" name="Google Shape;124;p20"/>
          <p:cNvSpPr txBox="1"/>
          <p:nvPr/>
        </p:nvSpPr>
        <p:spPr>
          <a:xfrm>
            <a:off x="515750" y="1392925"/>
            <a:ext cx="2704500" cy="28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개선할 점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코드를 작성하기 전 설계를 제대로 하지 않아 필드명과 컬럼명을 알맞게 매치하지 않은 것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회원가입, 로그인 등 회원 기능 구현하지 못한 것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페이징 처리하지 못한 것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270450" y="1392925"/>
            <a:ext cx="4357800" cy="28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소감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프로젝트 진행 중 데이터베이스 관련 오류로 인해 백엔드와 프론트엔드의 연결이 원활하지 않아 결론적으로  웹페이지가 실행되지 않았지만 그동안 배웠던 내용을 실제로 개발 단계에 적용해 볼 수 있었던 좋은 경험이었던 것 같습니다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ctrTitle"/>
          </p:nvPr>
        </p:nvSpPr>
        <p:spPr>
          <a:xfrm>
            <a:off x="1884550" y="1346675"/>
            <a:ext cx="5374800" cy="8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김영준</a:t>
            </a:r>
            <a:endParaRPr sz="2800"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2048425" y="2850100"/>
            <a:ext cx="5047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 게시판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2456</Words>
  <Application>Microsoft Office PowerPoint</Application>
  <PresentationFormat>화면 슬라이드 쇼(16:9)</PresentationFormat>
  <Paragraphs>301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PT Sans Narrow</vt:lpstr>
      <vt:lpstr>Arial</vt:lpstr>
      <vt:lpstr>Open Sans</vt:lpstr>
      <vt:lpstr>Roboto</vt:lpstr>
      <vt:lpstr>Tropic</vt:lpstr>
      <vt:lpstr>elice CRUD project Team #07</vt:lpstr>
      <vt:lpstr>팀 활동  </vt:lpstr>
      <vt:lpstr>프로젝트 공통 순서</vt:lpstr>
      <vt:lpstr>김민상</vt:lpstr>
      <vt:lpstr>프로젝트 기획  </vt:lpstr>
      <vt:lpstr>코드 작성 과정</vt:lpstr>
      <vt:lpstr>Trouble Shooting   </vt:lpstr>
      <vt:lpstr>OVERVIEW </vt:lpstr>
      <vt:lpstr>김영준</vt:lpstr>
      <vt:lpstr>코드 작성 과정  </vt:lpstr>
      <vt:lpstr>코드 작성 과정 </vt:lpstr>
      <vt:lpstr>시연 영상 </vt:lpstr>
      <vt:lpstr>개선할 점  </vt:lpstr>
      <vt:lpstr>안수민</vt:lpstr>
      <vt:lpstr>코드 작성 과정  - 메인화면</vt:lpstr>
      <vt:lpstr>코드 작성 과정  - 회원가입</vt:lpstr>
      <vt:lpstr>코드 작성 과정 - 로그인</vt:lpstr>
      <vt:lpstr>코드 작성 과정  - 삭제</vt:lpstr>
      <vt:lpstr>시연 영상</vt:lpstr>
      <vt:lpstr>개선할 점 -   </vt:lpstr>
      <vt:lpstr>임준용</vt:lpstr>
      <vt:lpstr>Board 도메인 제작 과정 - Repository, Service </vt:lpstr>
      <vt:lpstr>Board 도메인 제작 과정 - Controller </vt:lpstr>
      <vt:lpstr>Board 도메인 제작 과정 - Controller </vt:lpstr>
      <vt:lpstr>Post 도메인 제작 과정 - Repository, Service, Controller </vt:lpstr>
      <vt:lpstr>Comment 도메인 제작 과정 - Repository, Service, Controller </vt:lpstr>
      <vt:lpstr>웹페이지 구성(메인 화면)   </vt:lpstr>
      <vt:lpstr>웹페이지 구성(게시물/댓글)   </vt:lpstr>
      <vt:lpstr>User 도메인 제작 과정 - Repository, Service, Controller  </vt:lpstr>
      <vt:lpstr>CRUD외 추가 기능 - 회원 가입 / 로그인    </vt:lpstr>
      <vt:lpstr>CRUD외 추가 기능 - 수정 / 삭제 시 작성자 정보 확인   </vt:lpstr>
      <vt:lpstr>CRUD외 추가 기능 - 파일 업로드   </vt:lpstr>
      <vt:lpstr>Trouble Shooting   </vt:lpstr>
      <vt:lpstr>개선할 점   </vt:lpstr>
      <vt:lpstr>조웅진</vt:lpstr>
      <vt:lpstr>코드 작성 과정</vt:lpstr>
      <vt:lpstr>코드 작성 과정</vt:lpstr>
      <vt:lpstr>코드 작성 과정</vt:lpstr>
      <vt:lpstr>시연 영상</vt:lpstr>
      <vt:lpstr>개선할 점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elice CRUD project Team #07</dc:title>
  <cp:lastModifiedBy>웅진 조</cp:lastModifiedBy>
  <cp:revision>34</cp:revision>
  <dcterms:modified xsi:type="dcterms:W3CDTF">2024-03-01T14:13:41Z</dcterms:modified>
</cp:coreProperties>
</file>